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8458" y="3428998"/>
            <a:ext cx="4851415" cy="30721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Statewide</a:t>
            </a:r>
            <a:br>
              <a:rPr lang="en-US" dirty="0" smtClean="0"/>
            </a:br>
            <a:r>
              <a:rPr lang="en-US" dirty="0" smtClean="0"/>
              <a:t>Transportation Planning</a:t>
            </a:r>
            <a:br>
              <a:rPr lang="en-US" dirty="0" smtClean="0"/>
            </a:b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392703" y="5340948"/>
            <a:ext cx="5357600" cy="1160213"/>
          </a:xfrm>
          <a:prstGeom prst="rect">
            <a:avLst/>
          </a:prstGeom>
        </p:spPr>
        <p:txBody>
          <a:bodyPr vert="horz" lIns="91440" tIns="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Wednesday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January 16, 2019</a:t>
            </a:r>
            <a:endParaRPr lang="en-US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79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AE620AAE2AEB4487F1A743D73B8D7F" ma:contentTypeVersion="0" ma:contentTypeDescription="Create a new document." ma:contentTypeScope="" ma:versionID="88ce93165ea32dc532d4576520ece2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F8F782-090C-463F-9F1A-E4483D381AC3}"/>
</file>

<file path=customXml/itemProps2.xml><?xml version="1.0" encoding="utf-8"?>
<ds:datastoreItem xmlns:ds="http://schemas.openxmlformats.org/officeDocument/2006/customXml" ds:itemID="{92E76127-6B8E-4FCC-99F4-3587C955700E}"/>
</file>

<file path=customXml/itemProps3.xml><?xml version="1.0" encoding="utf-8"?>
<ds:datastoreItem xmlns:ds="http://schemas.openxmlformats.org/officeDocument/2006/customXml" ds:itemID="{FCD42729-F4CE-48BB-8616-ED2B04CC23A6}"/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3</TotalTime>
  <Words>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MS Shell Dlg 2</vt:lpstr>
      <vt:lpstr>Wingdings</vt:lpstr>
      <vt:lpstr>Wingdings 3</vt:lpstr>
      <vt:lpstr>Madison</vt:lpstr>
      <vt:lpstr>Statewide Transportation Planning Meeting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Statewide Transportation Planning Meeting</dc:title>
  <dc:creator>Mills, Deanna P (KYTC)</dc:creator>
  <cp:lastModifiedBy>Mills, Deanna P (KYTC)</cp:lastModifiedBy>
  <cp:revision>1</cp:revision>
  <dcterms:created xsi:type="dcterms:W3CDTF">2019-01-15T21:27:24Z</dcterms:created>
  <dcterms:modified xsi:type="dcterms:W3CDTF">2019-01-15T21:30:57Z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0x010100B4AE620AAE2AEB4487F1A743D73B8D7F</vt:lpwstr>
  </property>
</Properties>
</file>